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361" r:id="rId29"/>
    <p:sldId id="362" r:id="rId30"/>
    <p:sldId id="360" r:id="rId31"/>
    <p:sldId id="298" r:id="rId32"/>
    <p:sldId id="299" r:id="rId33"/>
    <p:sldId id="300" r:id="rId34"/>
    <p:sldId id="301" r:id="rId35"/>
    <p:sldId id="355" r:id="rId36"/>
    <p:sldId id="356" r:id="rId37"/>
    <p:sldId id="357" r:id="rId38"/>
    <p:sldId id="321" r:id="rId39"/>
    <p:sldId id="322" r:id="rId40"/>
    <p:sldId id="323" r:id="rId41"/>
    <p:sldId id="302" r:id="rId42"/>
    <p:sldId id="337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2" r:id="rId51"/>
    <p:sldId id="338" r:id="rId52"/>
    <p:sldId id="310" r:id="rId53"/>
    <p:sldId id="317" r:id="rId54"/>
    <p:sldId id="318" r:id="rId55"/>
    <p:sldId id="319" r:id="rId56"/>
    <p:sldId id="320" r:id="rId57"/>
    <p:sldId id="324" r:id="rId58"/>
    <p:sldId id="343" r:id="rId59"/>
    <p:sldId id="345" r:id="rId60"/>
    <p:sldId id="344" r:id="rId61"/>
    <p:sldId id="346" r:id="rId62"/>
    <p:sldId id="347" r:id="rId63"/>
    <p:sldId id="349" r:id="rId64"/>
    <p:sldId id="351" r:id="rId65"/>
    <p:sldId id="284" r:id="rId66"/>
  </p:sldIdLst>
  <p:sldSz cx="9144000" cy="5143500" type="screen16x9"/>
  <p:notesSz cx="6858000" cy="9144000"/>
  <p:embeddedFontLst>
    <p:embeddedFont>
      <p:font typeface="Inria Sans Light" panose="020B0604020202020204" charset="0"/>
      <p:regular r:id="rId68"/>
      <p:bold r:id="rId69"/>
      <p:italic r:id="rId70"/>
      <p:boldItalic r:id="rId71"/>
    </p:embeddedFont>
    <p:embeddedFont>
      <p:font typeface="Inria Sans" panose="020B0604020202020204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B Nazanin" panose="00000400000000000000" pitchFamily="2" charset="-78"/>
      <p:regular r:id="rId77"/>
      <p:bold r:id="rId78"/>
    </p:embeddedFont>
    <p:embeddedFont>
      <p:font typeface="Saira Semi Condensed" panose="020B0604020202020204" charset="0"/>
      <p:regular r:id="rId79"/>
      <p:bold r:id="rId80"/>
    </p:embeddedFont>
    <p:embeddedFont>
      <p:font typeface="Titillium Web" panose="020B0604020202020204" charset="0"/>
      <p:regular r:id="rId81"/>
      <p:bold r:id="rId82"/>
      <p:italic r:id="rId83"/>
      <p:boldItalic r:id="rId84"/>
    </p:embeddedFont>
    <p:embeddedFont>
      <p:font typeface="Monotype Corsiva" panose="03010101010201010101" pitchFamily="66" charset="0"/>
      <p:italic r:id="rId85"/>
    </p:embeddedFont>
    <p:embeddedFont>
      <p:font typeface="Saira SemiCondensed Medium" panose="020B0604020202020204" charset="0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0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0.png"/><Relationship Id="rId10" Type="http://schemas.openxmlformats.org/officeDocument/2006/relationships/image" Target="../media/image95.png"/><Relationship Id="rId4" Type="http://schemas.openxmlformats.org/officeDocument/2006/relationships/image" Target="../media/image910.pn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67052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80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1123938" y="118535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Snip Diagonal Corner Rectangle 22"/>
          <p:cNvSpPr/>
          <p:nvPr/>
        </p:nvSpPr>
        <p:spPr>
          <a:xfrm>
            <a:off x="1201346" y="1153073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5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48865</TotalTime>
  <Words>4536</Words>
  <Application>Microsoft Office PowerPoint</Application>
  <PresentationFormat>On-screen Show (16:9)</PresentationFormat>
  <Paragraphs>911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Inria Sans Light</vt:lpstr>
      <vt:lpstr>Inria Sans</vt:lpstr>
      <vt:lpstr>Arial</vt:lpstr>
      <vt:lpstr>Cambria Math</vt:lpstr>
      <vt:lpstr>B Nazanin</vt:lpstr>
      <vt:lpstr>Saira Semi Condensed</vt:lpstr>
      <vt:lpstr>Titillium Web</vt:lpstr>
      <vt:lpstr>Monotype Corsiva</vt:lpstr>
      <vt:lpstr>Saira SemiCondensed Medium</vt:lpstr>
      <vt:lpstr>Times New Roman</vt:lpstr>
      <vt:lpstr>Wingdings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645</cp:revision>
  <dcterms:modified xsi:type="dcterms:W3CDTF">2021-05-09T05:31:56Z</dcterms:modified>
</cp:coreProperties>
</file>